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0"/>
  </p:notesMasterIdLst>
  <p:sldIdLst>
    <p:sldId id="256" r:id="rId2"/>
    <p:sldId id="263" r:id="rId3"/>
    <p:sldId id="257" r:id="rId4"/>
    <p:sldId id="258" r:id="rId5"/>
    <p:sldId id="262" r:id="rId6"/>
    <p:sldId id="259" r:id="rId7"/>
    <p:sldId id="261" r:id="rId8"/>
    <p:sldId id="264" r:id="rId9"/>
    <p:sldId id="265" r:id="rId10"/>
    <p:sldId id="271" r:id="rId11"/>
    <p:sldId id="273" r:id="rId12"/>
    <p:sldId id="268" r:id="rId13"/>
    <p:sldId id="272" r:id="rId14"/>
    <p:sldId id="267" r:id="rId15"/>
    <p:sldId id="274" r:id="rId16"/>
    <p:sldId id="270" r:id="rId17"/>
    <p:sldId id="266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83" d="100"/>
          <a:sy n="83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EFEB7-054F-4FD7-B24C-CE95318001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F4AB889-FE4B-4F0D-B891-28BE78CDEEEF}">
      <dgm:prSet/>
      <dgm:spPr/>
      <dgm:t>
        <a:bodyPr/>
        <a:lstStyle/>
        <a:p>
          <a:r>
            <a:rPr lang="en-IN" dirty="0"/>
            <a:t>Introduction</a:t>
          </a:r>
          <a:endParaRPr lang="en-US" dirty="0"/>
        </a:p>
      </dgm:t>
    </dgm:pt>
    <dgm:pt modelId="{38CB1690-82B7-4848-9AE7-492FDAF50DEE}" type="parTrans" cxnId="{AF703ED0-0CFB-4B84-BAD4-2BC6AA90D26B}">
      <dgm:prSet/>
      <dgm:spPr/>
      <dgm:t>
        <a:bodyPr/>
        <a:lstStyle/>
        <a:p>
          <a:endParaRPr lang="en-US"/>
        </a:p>
      </dgm:t>
    </dgm:pt>
    <dgm:pt modelId="{E1280967-6360-48C0-A570-74517A48C2BC}" type="sibTrans" cxnId="{AF703ED0-0CFB-4B84-BAD4-2BC6AA90D26B}">
      <dgm:prSet/>
      <dgm:spPr/>
      <dgm:t>
        <a:bodyPr/>
        <a:lstStyle/>
        <a:p>
          <a:endParaRPr lang="en-US"/>
        </a:p>
      </dgm:t>
    </dgm:pt>
    <dgm:pt modelId="{D6431E26-B6ED-4C92-A888-29C81C14A853}">
      <dgm:prSet/>
      <dgm:spPr/>
      <dgm:t>
        <a:bodyPr/>
        <a:lstStyle/>
        <a:p>
          <a:r>
            <a:rPr lang="en-IN"/>
            <a:t>Objective</a:t>
          </a:r>
          <a:endParaRPr lang="en-US"/>
        </a:p>
      </dgm:t>
    </dgm:pt>
    <dgm:pt modelId="{3A5DF12B-535A-4DED-90EA-5BA21846DEDD}" type="parTrans" cxnId="{95338EBC-23B3-4DAC-A976-549ECF002528}">
      <dgm:prSet/>
      <dgm:spPr/>
      <dgm:t>
        <a:bodyPr/>
        <a:lstStyle/>
        <a:p>
          <a:endParaRPr lang="en-US"/>
        </a:p>
      </dgm:t>
    </dgm:pt>
    <dgm:pt modelId="{435C424F-CED4-4196-944E-1E6C2745CF93}" type="sibTrans" cxnId="{95338EBC-23B3-4DAC-A976-549ECF002528}">
      <dgm:prSet/>
      <dgm:spPr/>
      <dgm:t>
        <a:bodyPr/>
        <a:lstStyle/>
        <a:p>
          <a:endParaRPr lang="en-US"/>
        </a:p>
      </dgm:t>
    </dgm:pt>
    <dgm:pt modelId="{0D0C4919-AD45-434C-BCDD-10A9F10C5071}">
      <dgm:prSet/>
      <dgm:spPr/>
      <dgm:t>
        <a:bodyPr/>
        <a:lstStyle/>
        <a:p>
          <a:r>
            <a:rPr lang="en-IN"/>
            <a:t>Results and Discussion</a:t>
          </a:r>
          <a:endParaRPr lang="en-US"/>
        </a:p>
      </dgm:t>
    </dgm:pt>
    <dgm:pt modelId="{6443B630-93F1-4729-86AA-1F842BC89351}" type="parTrans" cxnId="{6AA04156-527C-47A0-B642-733A77F1E812}">
      <dgm:prSet/>
      <dgm:spPr/>
      <dgm:t>
        <a:bodyPr/>
        <a:lstStyle/>
        <a:p>
          <a:endParaRPr lang="en-US"/>
        </a:p>
      </dgm:t>
    </dgm:pt>
    <dgm:pt modelId="{783229B1-D531-4AD2-9347-05796BC64FBE}" type="sibTrans" cxnId="{6AA04156-527C-47A0-B642-733A77F1E812}">
      <dgm:prSet/>
      <dgm:spPr/>
      <dgm:t>
        <a:bodyPr/>
        <a:lstStyle/>
        <a:p>
          <a:endParaRPr lang="en-US"/>
        </a:p>
      </dgm:t>
    </dgm:pt>
    <dgm:pt modelId="{81562F30-1284-4207-8E03-46320276C90F}">
      <dgm:prSet/>
      <dgm:spPr/>
      <dgm:t>
        <a:bodyPr/>
        <a:lstStyle/>
        <a:p>
          <a:r>
            <a:rPr lang="en-IN"/>
            <a:t>Conclusion</a:t>
          </a:r>
          <a:endParaRPr lang="en-US"/>
        </a:p>
      </dgm:t>
    </dgm:pt>
    <dgm:pt modelId="{8779F0D0-F216-42C1-9C30-6C53F6240456}" type="parTrans" cxnId="{4CD3B48A-D7AB-4B87-911A-34F2468B272F}">
      <dgm:prSet/>
      <dgm:spPr/>
      <dgm:t>
        <a:bodyPr/>
        <a:lstStyle/>
        <a:p>
          <a:endParaRPr lang="en-US"/>
        </a:p>
      </dgm:t>
    </dgm:pt>
    <dgm:pt modelId="{07993D19-B388-430B-AD8A-E4EA5C5EEDBE}" type="sibTrans" cxnId="{4CD3B48A-D7AB-4B87-911A-34F2468B272F}">
      <dgm:prSet/>
      <dgm:spPr/>
      <dgm:t>
        <a:bodyPr/>
        <a:lstStyle/>
        <a:p>
          <a:endParaRPr lang="en-US"/>
        </a:p>
      </dgm:t>
    </dgm:pt>
    <dgm:pt modelId="{AEC5042D-019D-4C48-B666-C306A99756C2}" type="pres">
      <dgm:prSet presAssocID="{4CCEFEB7-054F-4FD7-B24C-CE953180011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F70F48D-F446-409B-AED6-534CA347B0C5}" type="pres">
      <dgm:prSet presAssocID="{DF4AB889-FE4B-4F0D-B891-28BE78CDEEEF}" presName="compNode" presStyleCnt="0"/>
      <dgm:spPr/>
    </dgm:pt>
    <dgm:pt modelId="{332321DE-A055-4FC3-8B98-728DAF22B3AB}" type="pres">
      <dgm:prSet presAssocID="{DF4AB889-FE4B-4F0D-B891-28BE78CDEEEF}" presName="iconRect" presStyleLbl="node1" presStyleIdx="0" presStyleCnt="4" custScaleX="1149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0C46EF6-00E6-4FC3-BA8E-C934F5103D3E}" type="pres">
      <dgm:prSet presAssocID="{DF4AB889-FE4B-4F0D-B891-28BE78CDEEEF}" presName="spaceRect" presStyleCnt="0"/>
      <dgm:spPr/>
    </dgm:pt>
    <dgm:pt modelId="{8CD78051-3070-4FAD-B5CF-99F37E36F847}" type="pres">
      <dgm:prSet presAssocID="{DF4AB889-FE4B-4F0D-B891-28BE78CDEEEF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7C36BD97-E59A-41F8-B111-286B8B76F48E}" type="pres">
      <dgm:prSet presAssocID="{E1280967-6360-48C0-A570-74517A48C2BC}" presName="sibTrans" presStyleCnt="0"/>
      <dgm:spPr/>
    </dgm:pt>
    <dgm:pt modelId="{2428504C-D45A-4775-81E1-090D90715E03}" type="pres">
      <dgm:prSet presAssocID="{D6431E26-B6ED-4C92-A888-29C81C14A853}" presName="compNode" presStyleCnt="0"/>
      <dgm:spPr/>
    </dgm:pt>
    <dgm:pt modelId="{D5B47AE5-024E-4EC7-87E0-B0874B97D2C9}" type="pres">
      <dgm:prSet presAssocID="{D6431E26-B6ED-4C92-A888-29C81C14A8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F29E73-42CB-4D19-A106-7A536947D9B3}" type="pres">
      <dgm:prSet presAssocID="{D6431E26-B6ED-4C92-A888-29C81C14A853}" presName="spaceRect" presStyleCnt="0"/>
      <dgm:spPr/>
    </dgm:pt>
    <dgm:pt modelId="{58269C95-FB9C-4B4D-8CBA-994CF85124AC}" type="pres">
      <dgm:prSet presAssocID="{D6431E26-B6ED-4C92-A888-29C81C14A853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A804F3E6-2BFD-4CD8-937E-ED6EF2883AE2}" type="pres">
      <dgm:prSet presAssocID="{435C424F-CED4-4196-944E-1E6C2745CF93}" presName="sibTrans" presStyleCnt="0"/>
      <dgm:spPr/>
    </dgm:pt>
    <dgm:pt modelId="{9AFC4D84-22F4-446A-9228-267DB518EE08}" type="pres">
      <dgm:prSet presAssocID="{0D0C4919-AD45-434C-BCDD-10A9F10C5071}" presName="compNode" presStyleCnt="0"/>
      <dgm:spPr/>
    </dgm:pt>
    <dgm:pt modelId="{82481726-0AAB-4ADE-832B-5DC421389238}" type="pres">
      <dgm:prSet presAssocID="{0D0C4919-AD45-434C-BCDD-10A9F10C5071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A18116C-182A-482C-9DE3-0611A05E7D26}" type="pres">
      <dgm:prSet presAssocID="{0D0C4919-AD45-434C-BCDD-10A9F10C5071}" presName="spaceRect" presStyleCnt="0"/>
      <dgm:spPr/>
    </dgm:pt>
    <dgm:pt modelId="{BC2ED17B-8613-44B1-B1B8-3BF8E4560CB8}" type="pres">
      <dgm:prSet presAssocID="{0D0C4919-AD45-434C-BCDD-10A9F10C5071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2663CCD1-89C1-49C6-8845-268724C0F7AF}" type="pres">
      <dgm:prSet presAssocID="{783229B1-D531-4AD2-9347-05796BC64FBE}" presName="sibTrans" presStyleCnt="0"/>
      <dgm:spPr/>
    </dgm:pt>
    <dgm:pt modelId="{9F4E8822-7EE5-497A-94E0-C7F922F1B2CA}" type="pres">
      <dgm:prSet presAssocID="{81562F30-1284-4207-8E03-46320276C90F}" presName="compNode" presStyleCnt="0"/>
      <dgm:spPr/>
    </dgm:pt>
    <dgm:pt modelId="{189BBF02-31F7-4BE1-8A4F-2100664A3D83}" type="pres">
      <dgm:prSet presAssocID="{81562F30-1284-4207-8E03-46320276C90F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155DE04-E063-4205-A3E4-82B297EA5762}" type="pres">
      <dgm:prSet presAssocID="{81562F30-1284-4207-8E03-46320276C90F}" presName="spaceRect" presStyleCnt="0"/>
      <dgm:spPr/>
    </dgm:pt>
    <dgm:pt modelId="{927B67BE-7331-4C57-90D7-8552504DFE56}" type="pres">
      <dgm:prSet presAssocID="{81562F30-1284-4207-8E03-46320276C90F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E174A2A-4483-46F7-8363-7F0BFA1EA07D}" type="presOf" srcId="{DF4AB889-FE4B-4F0D-B891-28BE78CDEEEF}" destId="{8CD78051-3070-4FAD-B5CF-99F37E36F847}" srcOrd="0" destOrd="0" presId="urn:microsoft.com/office/officeart/2018/2/layout/IconLabelList"/>
    <dgm:cxn modelId="{6AA04156-527C-47A0-B642-733A77F1E812}" srcId="{4CCEFEB7-054F-4FD7-B24C-CE9531800111}" destId="{0D0C4919-AD45-434C-BCDD-10A9F10C5071}" srcOrd="2" destOrd="0" parTransId="{6443B630-93F1-4729-86AA-1F842BC89351}" sibTransId="{783229B1-D531-4AD2-9347-05796BC64FBE}"/>
    <dgm:cxn modelId="{4CD3B48A-D7AB-4B87-911A-34F2468B272F}" srcId="{4CCEFEB7-054F-4FD7-B24C-CE9531800111}" destId="{81562F30-1284-4207-8E03-46320276C90F}" srcOrd="3" destOrd="0" parTransId="{8779F0D0-F216-42C1-9C30-6C53F6240456}" sibTransId="{07993D19-B388-430B-AD8A-E4EA5C5EEDBE}"/>
    <dgm:cxn modelId="{F547624B-9AC5-4CB7-8764-C003BBF946CE}" type="presOf" srcId="{0D0C4919-AD45-434C-BCDD-10A9F10C5071}" destId="{BC2ED17B-8613-44B1-B1B8-3BF8E4560CB8}" srcOrd="0" destOrd="0" presId="urn:microsoft.com/office/officeart/2018/2/layout/IconLabelList"/>
    <dgm:cxn modelId="{AF703ED0-0CFB-4B84-BAD4-2BC6AA90D26B}" srcId="{4CCEFEB7-054F-4FD7-B24C-CE9531800111}" destId="{DF4AB889-FE4B-4F0D-B891-28BE78CDEEEF}" srcOrd="0" destOrd="0" parTransId="{38CB1690-82B7-4848-9AE7-492FDAF50DEE}" sibTransId="{E1280967-6360-48C0-A570-74517A48C2BC}"/>
    <dgm:cxn modelId="{0ADCC15F-8547-44E3-85CE-E1F63BEB5128}" type="presOf" srcId="{4CCEFEB7-054F-4FD7-B24C-CE9531800111}" destId="{AEC5042D-019D-4C48-B666-C306A99756C2}" srcOrd="0" destOrd="0" presId="urn:microsoft.com/office/officeart/2018/2/layout/IconLabelList"/>
    <dgm:cxn modelId="{E1DA0A6E-85BA-446F-BF54-44CFD7527FCB}" type="presOf" srcId="{D6431E26-B6ED-4C92-A888-29C81C14A853}" destId="{58269C95-FB9C-4B4D-8CBA-994CF85124AC}" srcOrd="0" destOrd="0" presId="urn:microsoft.com/office/officeart/2018/2/layout/IconLabelList"/>
    <dgm:cxn modelId="{95338EBC-23B3-4DAC-A976-549ECF002528}" srcId="{4CCEFEB7-054F-4FD7-B24C-CE9531800111}" destId="{D6431E26-B6ED-4C92-A888-29C81C14A853}" srcOrd="1" destOrd="0" parTransId="{3A5DF12B-535A-4DED-90EA-5BA21846DEDD}" sibTransId="{435C424F-CED4-4196-944E-1E6C2745CF93}"/>
    <dgm:cxn modelId="{A5226E75-6281-4665-9A28-B1BFE873AF60}" type="presOf" srcId="{81562F30-1284-4207-8E03-46320276C90F}" destId="{927B67BE-7331-4C57-90D7-8552504DFE56}" srcOrd="0" destOrd="0" presId="urn:microsoft.com/office/officeart/2018/2/layout/IconLabelList"/>
    <dgm:cxn modelId="{633729A2-45F7-435D-8ED6-893C4E5FC956}" type="presParOf" srcId="{AEC5042D-019D-4C48-B666-C306A99756C2}" destId="{FF70F48D-F446-409B-AED6-534CA347B0C5}" srcOrd="0" destOrd="0" presId="urn:microsoft.com/office/officeart/2018/2/layout/IconLabelList"/>
    <dgm:cxn modelId="{72F0310E-23A1-4A4B-8C26-BC70FF8265DD}" type="presParOf" srcId="{FF70F48D-F446-409B-AED6-534CA347B0C5}" destId="{332321DE-A055-4FC3-8B98-728DAF22B3AB}" srcOrd="0" destOrd="0" presId="urn:microsoft.com/office/officeart/2018/2/layout/IconLabelList"/>
    <dgm:cxn modelId="{5F6C82C7-3F70-4A71-AFB8-8A9BAF4A27D6}" type="presParOf" srcId="{FF70F48D-F446-409B-AED6-534CA347B0C5}" destId="{40C46EF6-00E6-4FC3-BA8E-C934F5103D3E}" srcOrd="1" destOrd="0" presId="urn:microsoft.com/office/officeart/2018/2/layout/IconLabelList"/>
    <dgm:cxn modelId="{676B6CBD-A742-4ED2-ACD6-36E4D4EF9286}" type="presParOf" srcId="{FF70F48D-F446-409B-AED6-534CA347B0C5}" destId="{8CD78051-3070-4FAD-B5CF-99F37E36F847}" srcOrd="2" destOrd="0" presId="urn:microsoft.com/office/officeart/2018/2/layout/IconLabelList"/>
    <dgm:cxn modelId="{8B7F18DA-D00E-48C7-8A0B-9E83DAB477E6}" type="presParOf" srcId="{AEC5042D-019D-4C48-B666-C306A99756C2}" destId="{7C36BD97-E59A-41F8-B111-286B8B76F48E}" srcOrd="1" destOrd="0" presId="urn:microsoft.com/office/officeart/2018/2/layout/IconLabelList"/>
    <dgm:cxn modelId="{75D7425F-D5B0-4B38-B843-A904CC049AE7}" type="presParOf" srcId="{AEC5042D-019D-4C48-B666-C306A99756C2}" destId="{2428504C-D45A-4775-81E1-090D90715E03}" srcOrd="2" destOrd="0" presId="urn:microsoft.com/office/officeart/2018/2/layout/IconLabelList"/>
    <dgm:cxn modelId="{09A25B90-2BD6-4775-9790-6849EB18E438}" type="presParOf" srcId="{2428504C-D45A-4775-81E1-090D90715E03}" destId="{D5B47AE5-024E-4EC7-87E0-B0874B97D2C9}" srcOrd="0" destOrd="0" presId="urn:microsoft.com/office/officeart/2018/2/layout/IconLabelList"/>
    <dgm:cxn modelId="{CB1036AD-2D5A-4F9A-8EE3-EA423A6B883D}" type="presParOf" srcId="{2428504C-D45A-4775-81E1-090D90715E03}" destId="{CBF29E73-42CB-4D19-A106-7A536947D9B3}" srcOrd="1" destOrd="0" presId="urn:microsoft.com/office/officeart/2018/2/layout/IconLabelList"/>
    <dgm:cxn modelId="{8CB702A4-DA16-4EE6-8EEF-C83D440865CC}" type="presParOf" srcId="{2428504C-D45A-4775-81E1-090D90715E03}" destId="{58269C95-FB9C-4B4D-8CBA-994CF85124AC}" srcOrd="2" destOrd="0" presId="urn:microsoft.com/office/officeart/2018/2/layout/IconLabelList"/>
    <dgm:cxn modelId="{1C221DE6-E50C-4D45-B04B-B75178300908}" type="presParOf" srcId="{AEC5042D-019D-4C48-B666-C306A99756C2}" destId="{A804F3E6-2BFD-4CD8-937E-ED6EF2883AE2}" srcOrd="3" destOrd="0" presId="urn:microsoft.com/office/officeart/2018/2/layout/IconLabelList"/>
    <dgm:cxn modelId="{DA6B161E-6403-4B42-AC7D-76E3FC65F642}" type="presParOf" srcId="{AEC5042D-019D-4C48-B666-C306A99756C2}" destId="{9AFC4D84-22F4-446A-9228-267DB518EE08}" srcOrd="4" destOrd="0" presId="urn:microsoft.com/office/officeart/2018/2/layout/IconLabelList"/>
    <dgm:cxn modelId="{409CB030-AE17-469B-B914-F20A2C856160}" type="presParOf" srcId="{9AFC4D84-22F4-446A-9228-267DB518EE08}" destId="{82481726-0AAB-4ADE-832B-5DC421389238}" srcOrd="0" destOrd="0" presId="urn:microsoft.com/office/officeart/2018/2/layout/IconLabelList"/>
    <dgm:cxn modelId="{8ADF09B7-01CC-4D56-817B-FD5468AEDC06}" type="presParOf" srcId="{9AFC4D84-22F4-446A-9228-267DB518EE08}" destId="{7A18116C-182A-482C-9DE3-0611A05E7D26}" srcOrd="1" destOrd="0" presId="urn:microsoft.com/office/officeart/2018/2/layout/IconLabelList"/>
    <dgm:cxn modelId="{0909B518-FF6E-475A-861E-C09DF69C5BD3}" type="presParOf" srcId="{9AFC4D84-22F4-446A-9228-267DB518EE08}" destId="{BC2ED17B-8613-44B1-B1B8-3BF8E4560CB8}" srcOrd="2" destOrd="0" presId="urn:microsoft.com/office/officeart/2018/2/layout/IconLabelList"/>
    <dgm:cxn modelId="{104306D3-BC8E-4EE2-9378-DCF0FE5041CB}" type="presParOf" srcId="{AEC5042D-019D-4C48-B666-C306A99756C2}" destId="{2663CCD1-89C1-49C6-8845-268724C0F7AF}" srcOrd="5" destOrd="0" presId="urn:microsoft.com/office/officeart/2018/2/layout/IconLabelList"/>
    <dgm:cxn modelId="{226FDE92-4137-4521-B834-A863B20D1964}" type="presParOf" srcId="{AEC5042D-019D-4C48-B666-C306A99756C2}" destId="{9F4E8822-7EE5-497A-94E0-C7F922F1B2CA}" srcOrd="6" destOrd="0" presId="urn:microsoft.com/office/officeart/2018/2/layout/IconLabelList"/>
    <dgm:cxn modelId="{760B69F5-5320-4F12-A3F0-9E40A6F99EEB}" type="presParOf" srcId="{9F4E8822-7EE5-497A-94E0-C7F922F1B2CA}" destId="{189BBF02-31F7-4BE1-8A4F-2100664A3D83}" srcOrd="0" destOrd="0" presId="urn:microsoft.com/office/officeart/2018/2/layout/IconLabelList"/>
    <dgm:cxn modelId="{252E12DF-98B2-4D02-A899-68277E8B41CB}" type="presParOf" srcId="{9F4E8822-7EE5-497A-94E0-C7F922F1B2CA}" destId="{8155DE04-E063-4205-A3E4-82B297EA5762}" srcOrd="1" destOrd="0" presId="urn:microsoft.com/office/officeart/2018/2/layout/IconLabelList"/>
    <dgm:cxn modelId="{837E045D-8893-47EF-A49A-44C1E7544BE0}" type="presParOf" srcId="{9F4E8822-7EE5-497A-94E0-C7F922F1B2CA}" destId="{927B67BE-7331-4C57-90D7-8552504DFE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321DE-A055-4FC3-8B98-728DAF22B3AB}">
      <dsp:nvSpPr>
        <dsp:cNvPr id="0" name=""/>
        <dsp:cNvSpPr/>
      </dsp:nvSpPr>
      <dsp:spPr>
        <a:xfrm>
          <a:off x="1069503" y="1203549"/>
          <a:ext cx="1071515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78051-3070-4FAD-B5CF-99F37E36F847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Introduction</a:t>
          </a:r>
          <a:endParaRPr lang="en-US" sz="2500" kern="1200" dirty="0"/>
        </a:p>
      </dsp:txBody>
      <dsp:txXfrm>
        <a:off x="569079" y="2427788"/>
        <a:ext cx="2072362" cy="720000"/>
      </dsp:txXfrm>
    </dsp:sp>
    <dsp:sp modelId="{D5B47AE5-024E-4EC7-87E0-B0874B97D2C9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69C95-FB9C-4B4D-8CBA-994CF85124A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Objective</a:t>
          </a:r>
          <a:endParaRPr lang="en-US" sz="2500" kern="1200"/>
        </a:p>
      </dsp:txBody>
      <dsp:txXfrm>
        <a:off x="3004105" y="2427788"/>
        <a:ext cx="2072362" cy="720000"/>
      </dsp:txXfrm>
    </dsp:sp>
    <dsp:sp modelId="{82481726-0AAB-4ADE-832B-5DC421389238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ED17B-8613-44B1-B1B8-3BF8E4560CB8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Results and Discussion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189BBF02-31F7-4BE1-8A4F-2100664A3D83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B67BE-7331-4C57-90D7-8552504DFE56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/>
            <a:t>Conclusion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A02AF-830D-482E-959E-BA5C0D003C88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F43DD-4AAD-411C-B8F0-25FFE11FC6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89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67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23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79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4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43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76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13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30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0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9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3EEB6-AEF2-414F-9780-7E745637F74B}" type="datetimeFigureOut">
              <a:rPr lang="en-IN" smtClean="0"/>
              <a:t>31-08-2019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04F7-8232-4A72-A499-F58A732F5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14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6633"/>
            <a:ext cx="7772400" cy="864095"/>
          </a:xfrm>
        </p:spPr>
        <p:txBody>
          <a:bodyPr>
            <a:noAutofit/>
          </a:bodyPr>
          <a:lstStyle/>
          <a:p>
            <a:r>
              <a:rPr lang="en-US" sz="4800" b="1" i="1" u="sng" dirty="0" smtClean="0">
                <a:solidFill>
                  <a:srgbClr val="FF0000"/>
                </a:solidFill>
              </a:rPr>
              <a:t>SIXTH SENSE ROBOT</a:t>
            </a:r>
            <a:endParaRPr lang="en-IN" sz="4800" b="1" i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6" y="5229200"/>
            <a:ext cx="9001000" cy="1512168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 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Supervisor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– </a:t>
            </a:r>
            <a:r>
              <a:rPr lang="en-US" sz="3600" dirty="0" err="1" smtClean="0">
                <a:solidFill>
                  <a:schemeClr val="tx2">
                    <a:lumMod val="50000"/>
                  </a:schemeClr>
                </a:solidFill>
              </a:rPr>
              <a:t>Mamata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tx2">
                    <a:lumMod val="50000"/>
                  </a:schemeClr>
                </a:solidFill>
              </a:rPr>
              <a:t>Garanayak</a:t>
            </a:r>
            <a:endParaRPr lang="en-US" sz="36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Payal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Bhadra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– 160301120197</a:t>
            </a:r>
          </a:p>
          <a:p>
            <a:pPr algn="l"/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Sujit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kumar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Sahoo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– 160301120194</a:t>
            </a:r>
          </a:p>
          <a:p>
            <a:pPr algn="l"/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Avijit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Balabantaray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- 160301120185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229200"/>
            <a:ext cx="1296144" cy="1525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856984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7"/>
            <a:ext cx="7772400" cy="6480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Pipeline of ultrasonic sensor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412776"/>
            <a:ext cx="8568952" cy="51125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59632" y="1977996"/>
            <a:ext cx="1656184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Take Input from ultrasonic sensor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499992" y="1977996"/>
            <a:ext cx="1872208" cy="1162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receives the input signal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499992" y="4221088"/>
            <a:ext cx="194421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signals receives by the motor driver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59632" y="4221088"/>
            <a:ext cx="1800200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15816" y="2559482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>
            <a:off x="5436096" y="3140968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  <a:endCxn id="7" idx="3"/>
          </p:cNvCxnSpPr>
          <p:nvPr/>
        </p:nvCxnSpPr>
        <p:spPr>
          <a:xfrm flipH="1">
            <a:off x="3059832" y="4833156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946"/>
            <a:ext cx="9144000" cy="3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5760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Pipeline of Voice Control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268760"/>
            <a:ext cx="8856984" cy="54726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187624" y="1988840"/>
            <a:ext cx="230425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 send Voice data Packet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040052" y="1844824"/>
            <a:ext cx="2088232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 module receives these packets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046900" y="4410800"/>
            <a:ext cx="2448272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sends signals to motor driver as per the value of data packets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87624" y="4437112"/>
            <a:ext cx="2304256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 Motor </a:t>
            </a:r>
            <a:endParaRPr lang="en-IN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491880" y="2492896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>
            <a:off x="6084168" y="2996952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3491880" y="5085184"/>
            <a:ext cx="15481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5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640"/>
            <a:ext cx="7704856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8352928" cy="3795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11973"/>
            <a:ext cx="2664296" cy="2182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5816" y="3573016"/>
            <a:ext cx="2160240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34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2952"/>
            <a:ext cx="4726990" cy="5942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952"/>
            <a:ext cx="3429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1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8640960" cy="93610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Conclusion &amp; Future work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628800"/>
            <a:ext cx="8712968" cy="5040560"/>
          </a:xfrm>
        </p:spPr>
        <p:txBody>
          <a:bodyPr/>
          <a:lstStyle/>
          <a:p>
            <a:pPr lvl="0" algn="l"/>
            <a:r>
              <a:rPr lang="en-IN" dirty="0">
                <a:solidFill>
                  <a:schemeClr val="tx1"/>
                </a:solidFill>
              </a:rPr>
              <a:t>By using </a:t>
            </a:r>
            <a:r>
              <a:rPr lang="en-IN" dirty="0" err="1" smtClean="0">
                <a:solidFill>
                  <a:schemeClr val="tx1"/>
                </a:solidFill>
              </a:rPr>
              <a:t>Arduino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uno</a:t>
            </a:r>
            <a:r>
              <a:rPr lang="en-IN" dirty="0" smtClean="0">
                <a:solidFill>
                  <a:schemeClr val="tx1"/>
                </a:solidFill>
              </a:rPr>
              <a:t> , Motor driver , ultrasonic sensor and </a:t>
            </a:r>
            <a:r>
              <a:rPr lang="en-US" dirty="0" smtClean="0">
                <a:solidFill>
                  <a:schemeClr val="tx1"/>
                </a:solidFill>
              </a:rPr>
              <a:t>Bluetooth module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the self driving car was  made functional to run. In future we will implement ROS and Computer </a:t>
            </a:r>
            <a:r>
              <a:rPr lang="en-IN" dirty="0" smtClean="0">
                <a:solidFill>
                  <a:schemeClr val="tx1"/>
                </a:solidFill>
              </a:rPr>
              <a:t>vision with deep learning </a:t>
            </a:r>
            <a:r>
              <a:rPr lang="en-IN" dirty="0">
                <a:solidFill>
                  <a:schemeClr val="tx1"/>
                </a:solidFill>
              </a:rPr>
              <a:t>to make it fully functional.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16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3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1"/>
            <a:ext cx="7772400" cy="86409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Presentation Outline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340768"/>
            <a:ext cx="8928992" cy="540060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xmlns="" id="{17E61DF9-22D1-4A0D-B8F6-842869817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121462"/>
              </p:ext>
            </p:extLst>
          </p:nvPr>
        </p:nvGraphicFramePr>
        <p:xfrm>
          <a:off x="-612576" y="198884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6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OBJECTIVE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an obstacle avoidance autonomous robot , which can perform some movement operations by tracking the gestures from human hand as well as voice.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5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1"/>
            <a:ext cx="7772400" cy="1800199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TECHNOLOGY &amp; COMONENTS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772816"/>
            <a:ext cx="8496944" cy="4752528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1.Arduino UNO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2.Ultrasonic sensor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3.Blutooth Module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4.Servo motor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5.Motor Driver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.BO Motor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.Python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8</a:t>
            </a:r>
            <a:r>
              <a:rPr lang="en-US" dirty="0" smtClean="0">
                <a:solidFill>
                  <a:schemeClr val="tx1"/>
                </a:solidFill>
              </a:rPr>
              <a:t>.Computer Vision</a:t>
            </a:r>
          </a:p>
          <a:p>
            <a:pPr algn="l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28800"/>
            <a:ext cx="2606040" cy="165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340768"/>
            <a:ext cx="2141984" cy="2180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24" y="3250688"/>
            <a:ext cx="2974096" cy="197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22822"/>
            <a:ext cx="2699792" cy="22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9" y="260648"/>
            <a:ext cx="8062664" cy="122413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FF0000"/>
                </a:solidFill>
                <a:cs typeface="Times New Roman" pitchFamily="18" charset="0"/>
              </a:rPr>
              <a:t>What is Computer Vision ?</a:t>
            </a:r>
            <a:r>
              <a:rPr lang="en-IN" dirty="0" smtClean="0">
                <a:solidFill>
                  <a:srgbClr val="FF0000"/>
                </a:solidFill>
              </a:rPr>
              <a:t>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484784"/>
            <a:ext cx="8784976" cy="5256584"/>
          </a:xfrm>
        </p:spPr>
        <p:txBody>
          <a:bodyPr/>
          <a:lstStyle/>
          <a:p>
            <a:pPr algn="l"/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Computer Vision is the method of using machines to recognize and investigate images (both pictures and videos).</a:t>
            </a:r>
          </a:p>
          <a:p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AEE831F-67EF-4F54-851A-D355A62781D2}"/>
              </a:ext>
            </a:extLst>
          </p:cNvPr>
          <p:cNvCxnSpPr>
            <a:cxnSpLocks/>
          </p:cNvCxnSpPr>
          <p:nvPr/>
        </p:nvCxnSpPr>
        <p:spPr>
          <a:xfrm>
            <a:off x="2331041" y="3241544"/>
            <a:ext cx="1088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1C277650-E021-4CE1-A8CE-B20810FD31E0}"/>
              </a:ext>
            </a:extLst>
          </p:cNvPr>
          <p:cNvCxnSpPr>
            <a:cxnSpLocks/>
          </p:cNvCxnSpPr>
          <p:nvPr/>
        </p:nvCxnSpPr>
        <p:spPr>
          <a:xfrm>
            <a:off x="5580112" y="3241544"/>
            <a:ext cx="1091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7CC311-4A1A-4122-90EF-B407BAB4486C}"/>
              </a:ext>
            </a:extLst>
          </p:cNvPr>
          <p:cNvSpPr/>
          <p:nvPr/>
        </p:nvSpPr>
        <p:spPr>
          <a:xfrm>
            <a:off x="3707905" y="5229200"/>
            <a:ext cx="2088231" cy="1307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Computer 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D49A57-657F-4AAE-AFF0-6EC84333C65D}"/>
              </a:ext>
            </a:extLst>
          </p:cNvPr>
          <p:cNvSpPr/>
          <p:nvPr/>
        </p:nvSpPr>
        <p:spPr>
          <a:xfrm>
            <a:off x="6670736" y="5279781"/>
            <a:ext cx="2218867" cy="1206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World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5257ABC-FA11-41C5-B85F-61559BAFE37F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2699793" y="5847076"/>
            <a:ext cx="1008112" cy="3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4BF5ABB-EDF3-4FE3-BCAE-EED88D30353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794952" y="5883080"/>
            <a:ext cx="87578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1B550DA-4165-4661-9DB3-639A258955FA}"/>
              </a:ext>
            </a:extLst>
          </p:cNvPr>
          <p:cNvSpPr/>
          <p:nvPr/>
        </p:nvSpPr>
        <p:spPr>
          <a:xfrm>
            <a:off x="323529" y="5157192"/>
            <a:ext cx="2376264" cy="13797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Set of Pixels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7" y="2485460"/>
            <a:ext cx="2016224" cy="15121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2AEA266-F36F-4B81-88D4-D7883EAE6E0E}"/>
              </a:ext>
            </a:extLst>
          </p:cNvPr>
          <p:cNvSpPr/>
          <p:nvPr/>
        </p:nvSpPr>
        <p:spPr>
          <a:xfrm>
            <a:off x="3419873" y="2564904"/>
            <a:ext cx="2160239" cy="143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Image Processing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7444891-2FF2-4F67-BDA0-3A48F290D25A}"/>
              </a:ext>
            </a:extLst>
          </p:cNvPr>
          <p:cNvSpPr/>
          <p:nvPr/>
        </p:nvSpPr>
        <p:spPr>
          <a:xfrm>
            <a:off x="6671920" y="2564904"/>
            <a:ext cx="2218867" cy="1276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Set of Pixels</a:t>
            </a:r>
          </a:p>
        </p:txBody>
      </p:sp>
    </p:spTree>
    <p:extLst>
      <p:ext uri="{BB962C8B-B14F-4D97-AF65-F5344CB8AC3E}">
        <p14:creationId xmlns:p14="http://schemas.microsoft.com/office/powerpoint/2010/main" val="23207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36815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Arduino</a:t>
            </a:r>
            <a:r>
              <a:rPr lang="en-US" b="1" dirty="0" smtClean="0">
                <a:solidFill>
                  <a:srgbClr val="FF0000"/>
                </a:solidFill>
              </a:rPr>
              <a:t>-Uno Microcontroller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916832"/>
            <a:ext cx="8424936" cy="4536504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4765806" cy="3223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91442"/>
            <a:ext cx="4236460" cy="3304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8"/>
            <a:ext cx="9144000" cy="17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Pipeline for sixth Sense Robot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844824"/>
            <a:ext cx="8784976" cy="48245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1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215</Words>
  <Application>Microsoft Office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SIXTH SENSE ROBOT</vt:lpstr>
      <vt:lpstr>Presentation Outline</vt:lpstr>
      <vt:lpstr>OBJECTIVE</vt:lpstr>
      <vt:lpstr>TECHNOLOGY &amp; COMONENTS</vt:lpstr>
      <vt:lpstr>What is Computer Vision ??</vt:lpstr>
      <vt:lpstr>Arduino-Uno Microcontroller </vt:lpstr>
      <vt:lpstr>Pipeline for sixth Sense Robot</vt:lpstr>
      <vt:lpstr>PowerPoint Presentation</vt:lpstr>
      <vt:lpstr>PowerPoint Presentation</vt:lpstr>
      <vt:lpstr>PowerPoint Presentation</vt:lpstr>
      <vt:lpstr>PowerPoint Presentation</vt:lpstr>
      <vt:lpstr>Pipeline of ultrasonic sensor</vt:lpstr>
      <vt:lpstr>PowerPoint Presentation</vt:lpstr>
      <vt:lpstr>Pipeline of Voice Control</vt:lpstr>
      <vt:lpstr>PowerPoint Presentation</vt:lpstr>
      <vt:lpstr>PowerPoint Presentation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SIXTH SENSE ROBOT</dc:title>
  <dc:creator>AVIJIT</dc:creator>
  <cp:lastModifiedBy>AVIJIT</cp:lastModifiedBy>
  <cp:revision>41</cp:revision>
  <dcterms:created xsi:type="dcterms:W3CDTF">2019-08-08T18:10:10Z</dcterms:created>
  <dcterms:modified xsi:type="dcterms:W3CDTF">2019-08-31T02:44:30Z</dcterms:modified>
</cp:coreProperties>
</file>